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2" r:id="rId2"/>
    <p:sldId id="295" r:id="rId3"/>
    <p:sldId id="293" r:id="rId4"/>
    <p:sldId id="296" r:id="rId5"/>
  </p:sldIdLst>
  <p:sldSz cx="9906000" cy="6858000" type="A4"/>
  <p:notesSz cx="6888163" cy="100203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990099"/>
    <a:srgbClr val="33993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82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283188-656D-4059-A787-E292E1443E25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AD995-C74A-4232-BAC1-67BBCE5FFD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A5576-775A-46A9-8580-FC290FF5E423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757CA-75C3-4E45-8908-EE4829A7B2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7F69D-53AB-4B43-961A-E7E1D75E052A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FDB4A-E3F5-4AA4-BE5D-3F4BF3E933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C4AB87-2837-4871-89AF-DFB352CC32EC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15C97-13F8-421C-8BB5-2DE001DA4C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DF742B-DC63-44D6-8386-FF661E287D2C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18D51-D1C7-44E8-905D-445C34CA3D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DFB51A-7CF0-48A2-81ED-ADE3703BED41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9EA74-97D7-4241-A1B1-DD238895AE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024327-675E-431F-8903-70E9DB4DD32F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83586-FBBA-492F-9486-B7D9F922EE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612E0D-F15D-47CC-BDF0-D394787AF666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A0C1E-4D54-480E-8A79-41B2B48C69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69BF9-632A-4656-9D81-11A9B4332707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B237B-6BBA-4F8A-B850-39C55F21FF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3F61B9-B247-410F-8E57-A2E5E323691C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86BC7-1DA3-4767-9E2A-F2FD51487E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34483-16C1-46F9-9A72-3AE1FCDD939C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pPr>
              <a:defRPr/>
            </a:pPr>
            <a:fld id="{72FA42D2-F534-4254-A786-FD99A2BA57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FD83B2-7C5A-460B-BA36-B4E1743EF80E}" type="datetimeFigureOut">
              <a:rPr lang="ru-RU" smtClean="0"/>
              <a:pPr>
                <a:defRPr/>
              </a:pPr>
              <a:t>27.11.2017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64D03B1-4796-4179-AC7A-B801B592B8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“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Ұлт жоспары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нақты қадам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жаңару мен дамудың негізгі кепілі</a:t>
            </a:r>
            <a:r>
              <a:rPr lang="kk-KZ" dirty="0" smtClean="0"/>
              <a:t>”</a:t>
            </a:r>
            <a:endParaRPr lang="ru-RU" dirty="0"/>
          </a:p>
        </p:txBody>
      </p:sp>
      <p:pic>
        <p:nvPicPr>
          <p:cNvPr id="6" name="Содержимое 5" descr="http://anatili.kazgazeta.kz/wp-content/uploads/100-%D0%BD%D0%B0%D0%BA%D1%82%D1%8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512" y="1916832"/>
            <a:ext cx="8280920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Елбасының елді дамытудағы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нақты қадамының мақсатын ашып,жүзеге асырылу жолдары мен барысын ортаға салып, оқушыларды пікірлерін ашық білдіруге үйрету;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Дөңгелек үстелдің бүгінгі қарастыратын басты мәселелерінің бірі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ұлы құндылығымыз тәуелсіздігімізді мәңгі ету жолында әлемдегі дамыған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елдің қатарына қосылу мақсатындағы Ұлт жоспарының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реформасын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үзеге асырудағы маңызды қадамдарды талқылау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632520" y="1052736"/>
            <a:ext cx="8496944" cy="864096"/>
          </a:xfrm>
          <a:prstGeom prst="ribbon">
            <a:avLst>
              <a:gd name="adj1" fmla="val 14317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m-astana.kz/upload/thumbed/898934_1463571996_298_298_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584" y="548680"/>
            <a:ext cx="69127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Горизонтальный свиток 10"/>
          <p:cNvSpPr/>
          <p:nvPr/>
        </p:nvSpPr>
        <p:spPr>
          <a:xfrm>
            <a:off x="776536" y="1196752"/>
            <a:ext cx="8280920" cy="619268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kk-KZ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“Кәсіби мемлекеттік аппарат құру”</a:t>
            </a:r>
          </a:p>
          <a:p>
            <a:pPr marL="342900" indent="-342900" algn="ct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қадам мемлекеттік аппарат кәсібилігін түбегейлі арттыруға арналған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Заңның үстемдігін қамтамасыз ету”</a:t>
            </a:r>
          </a:p>
          <a:p>
            <a:pPr marL="342900" indent="-342900" algn="ct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қадам сот жүйесі мен құқық қорғау органдарының жұмысын жаңғырту жөніндегі тиімді іс қимыл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Индустрияландыру және экономикалық өсім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42900" indent="-342900"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қадам  жаңа жоғары технологиялы экономикалық өсу мен адам капиталын дамытуға ынталандыратын, Қазақстандықтардың өмір сапасын жақсартуға айқын бағдарланған нақты да дәл шешімдер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“Біртектілік пен Бірлік”</a:t>
            </a:r>
          </a:p>
          <a:p>
            <a:pPr marL="342900" indent="-342900"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қадам қоғам бірлігінің жалпы қазақстандық біртектілігін нығайтуды “Мәңгілік  Ел” құндылықтары жүйесін дамытуды көздейтін толыққанды шаралар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ctr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“Есеп беретін мемлекетті қалыптастыру”</a:t>
            </a:r>
          </a:p>
          <a:p>
            <a:pPr marL="342900" indent="-342900" algn="ct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қадам “Ашық үкіметтің” жұмыс тетіктерін мемлекеттік органдардың ашықтығы мен есептілігін жетілдіруді, қоғамдық бақылауды күшейту мен іске азаматтық тұрғыдан араласуды қамтамасыз етеді.)</a:t>
            </a:r>
          </a:p>
          <a:p>
            <a:pPr marL="342900" indent="-342900" algn="ctr"/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buAutoNum type="arabicPeriod"/>
            </a:pPr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kk-K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0592" y="1340768"/>
            <a:ext cx="666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5</a:t>
            </a:r>
            <a:r>
              <a:rPr lang="kk-KZ" sz="2400" b="1" dirty="0" smtClean="0">
                <a:solidFill>
                  <a:srgbClr val="C00000"/>
                </a:solidFill>
              </a:rPr>
              <a:t>институционалдық реформаны жүзеге асыру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620688"/>
            <a:ext cx="8915400" cy="5703912"/>
          </a:xfrm>
        </p:spPr>
        <p:txBody>
          <a:bodyPr>
            <a:normAutofit fontScale="85000" lnSpcReduction="10000"/>
          </a:bodyPr>
          <a:lstStyle/>
          <a:p>
            <a:r>
              <a:rPr lang="kk-KZ" b="1" dirty="0" smtClean="0"/>
              <a:t>Дөңгелек үстел басында талданатын өзекті мәселелер:</a:t>
            </a:r>
            <a:endParaRPr lang="ru-RU" dirty="0" smtClean="0"/>
          </a:p>
          <a:p>
            <a:r>
              <a:rPr lang="kk-KZ" dirty="0" smtClean="0">
                <a:solidFill>
                  <a:srgbClr val="002060"/>
                </a:solidFill>
              </a:rPr>
              <a:t>І. Елбасының жүз нақты қадам  жоспары аясында елімізде қандай шаралар жүзеге асырылып жатқаны жайлы фактілі материалдарға сүйене отырып, пікір таласу. Топтарға тапсырма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1- ші топқа тапсырма: - Елбасының 2014 жылғы Жолдауында да Ұлт  жоспарында да «Мәңгілік Ел» идеясы туралы  айтылған. Деректерге сүйене отырып, ойларыңызды айта кетсеңіздер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2- ші топқа тапсырма: -  Жоспардағы Үш тұғырлы тіл саясаты  және оның жүзеге асырылуы және латын қарпіне көшу туралы пікірлеріңіз.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3- ші топқа тапсырма: Болашақты яғни 2050 жылды қалай елестетесіздер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Әр топ өздеріне берілген тапсырмалар бойынша постер салып қорғайды.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Қорытынды: Бүгінгі айтылған ойлардан не түйдіңіздер?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 әр топқа бір бір сөйлемнен өз қорытынды ойларын айтқызу.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1251</TotalTime>
  <Words>332</Words>
  <Application>Microsoft Office PowerPoint</Application>
  <PresentationFormat>Лист A4 (210x297 мм)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</vt:lpstr>
      <vt:lpstr>Constantia</vt:lpstr>
      <vt:lpstr>Times New Roman</vt:lpstr>
      <vt:lpstr>Wingdings 2</vt:lpstr>
      <vt:lpstr>Поток</vt:lpstr>
      <vt:lpstr>“Ұлт жоспары 100 нақты қадам- жаңару мен дамудың негізгі кепілі”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 Editition</dc:creator>
  <cp:lastModifiedBy>Владелец</cp:lastModifiedBy>
  <cp:revision>103</cp:revision>
  <cp:lastPrinted>2016-11-25T06:59:04Z</cp:lastPrinted>
  <dcterms:created xsi:type="dcterms:W3CDTF">2016-05-16T10:56:54Z</dcterms:created>
  <dcterms:modified xsi:type="dcterms:W3CDTF">2017-11-27T05:05:37Z</dcterms:modified>
</cp:coreProperties>
</file>